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7" r:id="rId1"/>
    <p:sldMasterId id="2147483734" r:id="rId2"/>
  </p:sldMasterIdLst>
  <p:notesMasterIdLst>
    <p:notesMasterId r:id="rId18"/>
  </p:notesMasterIdLst>
  <p:sldIdLst>
    <p:sldId id="380" r:id="rId3"/>
    <p:sldId id="408" r:id="rId4"/>
    <p:sldId id="409" r:id="rId5"/>
    <p:sldId id="423" r:id="rId6"/>
    <p:sldId id="424" r:id="rId7"/>
    <p:sldId id="385" r:id="rId8"/>
    <p:sldId id="386" r:id="rId9"/>
    <p:sldId id="429" r:id="rId10"/>
    <p:sldId id="430" r:id="rId11"/>
    <p:sldId id="389" r:id="rId12"/>
    <p:sldId id="390" r:id="rId13"/>
    <p:sldId id="448" r:id="rId14"/>
    <p:sldId id="407" r:id="rId15"/>
    <p:sldId id="449" r:id="rId16"/>
    <p:sldId id="42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2" roundtripDataSignature="AMtx7miq266gEMAq7pIoRZKTZEGN9RUu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F8"/>
    <a:srgbClr val="AA0AB6"/>
    <a:srgbClr val="A617A9"/>
    <a:srgbClr val="BC149C"/>
    <a:srgbClr val="CC00CC"/>
    <a:srgbClr val="3333CC"/>
    <a:srgbClr val="973942"/>
    <a:srgbClr val="A50021"/>
    <a:srgbClr val="FFCC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5907" autoAdjust="0"/>
  </p:normalViewPr>
  <p:slideViewPr>
    <p:cSldViewPr snapToGrid="0">
      <p:cViewPr>
        <p:scale>
          <a:sx n="81" d="100"/>
          <a:sy n="81" d="100"/>
        </p:scale>
        <p:origin x="-252" y="-2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33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3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3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3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13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4305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6AE4-C96F-4D03-BD9E-B612E6661305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349F-14B8-42A4-B3CA-23CDDE0AAE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74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0D39-3033-4B9A-B96A-66B8DABF3E6C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8D22-E415-4859-9008-F78B4CC536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29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AAF2-BA08-485C-A435-409DAF45C23F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BDE09-9028-44CF-866C-6FB59F220EA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23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49" y="5919524"/>
            <a:ext cx="10985502" cy="31849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98433"/>
            <a:ext cx="10985500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3874" y="6486708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28726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21"/>
          </p:nvPr>
        </p:nvSpPr>
        <p:spPr>
          <a:xfrm>
            <a:off x="-215900" y="-2019300"/>
            <a:ext cx="14732000" cy="9017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72344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55248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120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92709243_1322x1323.jpeg"/>
          <p:cNvSpPr>
            <a:spLocks noGrp="1"/>
          </p:cNvSpPr>
          <p:nvPr>
            <p:ph type="pic" sz="half" idx="21"/>
          </p:nvPr>
        </p:nvSpPr>
        <p:spPr>
          <a:xfrm>
            <a:off x="6026152" y="635000"/>
            <a:ext cx="5594203" cy="5604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4331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72654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294161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006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824910546_2681x1332.jpg"/>
          <p:cNvSpPr>
            <a:spLocks noGrp="1"/>
          </p:cNvSpPr>
          <p:nvPr>
            <p:ph type="pic" idx="22"/>
          </p:nvPr>
        </p:nvSpPr>
        <p:spPr>
          <a:xfrm>
            <a:off x="3190100" y="631924"/>
            <a:ext cx="11264901" cy="55967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933138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20360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0258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B6EF-86B4-43E0-9F59-710684D98616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8926-C8E7-4B22-818D-B4738F71F3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666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647909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13044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467629"/>
            <a:ext cx="10985500" cy="367953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000340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40413" y="5337727"/>
            <a:ext cx="100746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 anchor="ctr"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97890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>
            <a:spLocks noGrp="1"/>
          </p:cNvSpPr>
          <p:nvPr>
            <p:ph type="pic" sz="quarter" idx="21"/>
          </p:nvPr>
        </p:nvSpPr>
        <p:spPr>
          <a:xfrm>
            <a:off x="7715250" y="3542705"/>
            <a:ext cx="4064000" cy="2705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824910546_2681x1332.jpg"/>
          <p:cNvSpPr>
            <a:spLocks noGrp="1"/>
          </p:cNvSpPr>
          <p:nvPr>
            <p:ph type="pic" idx="22"/>
          </p:nvPr>
        </p:nvSpPr>
        <p:spPr>
          <a:xfrm>
            <a:off x="-1466850" y="635000"/>
            <a:ext cx="11349567" cy="5638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575395635_960x639.jpg"/>
          <p:cNvSpPr>
            <a:spLocks noGrp="1"/>
          </p:cNvSpPr>
          <p:nvPr>
            <p:ph type="pic" sz="quarter" idx="23"/>
          </p:nvPr>
        </p:nvSpPr>
        <p:spPr>
          <a:xfrm>
            <a:off x="7715250" y="635000"/>
            <a:ext cx="4064000" cy="270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8641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755650" y="-1860550"/>
            <a:ext cx="14255750" cy="95151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174495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1723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E1FD-5D30-4A10-B5BF-C4F2A310626C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A620F-A3F5-4BC4-8125-C4B0A9480B2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73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71E0-AC0E-4308-96A0-17CAE941919D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D757F-C26E-4BD5-90B2-3F7B48B795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09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34F2-47C7-4AA3-B63C-57C971204EDE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41EAB-19FB-43B9-A873-CF4D113C802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1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21EE-44A8-4BAE-A297-4B464CA282A1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FAB4A-46CF-498A-A8B0-E913CEA7EA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60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8CE1-7A6A-492E-B63D-73AB60AA9890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78F69-51BC-4D84-AB81-9E60694492D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4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9DCA-455A-4279-9E72-44CB96975256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525D-3712-45A1-B08B-D689FE5B0B8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70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A767-2194-4A89-9D82-3CB1E2DE1992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20119-4A19-4E7B-9650-617A17BF483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30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737E056-DC14-4AC6-BC21-BA72017DE62A}" type="datetimeFigureOut">
              <a:rPr lang="zh-TW" altLang="en-US"/>
              <a:pPr>
                <a:defRPr/>
              </a:pPr>
              <a:t>2026/4/4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001462-59D6-4D2A-9B09-0733096DAD6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603250" y="4762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5851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2" name="因他活着…"/>
          <p:cNvSpPr txBox="1">
            <a:spLocks noGrp="1"/>
          </p:cNvSpPr>
          <p:nvPr>
            <p:ph type="ctrTitle"/>
          </p:nvPr>
        </p:nvSpPr>
        <p:spPr>
          <a:xfrm>
            <a:off x="315866" y="764982"/>
            <a:ext cx="8653964" cy="42946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 sz="12000" spc="-239"/>
            </a:pPr>
            <a:r>
              <a:rPr sz="8000" dirty="0" smtClean="0">
                <a:solidFill>
                  <a:schemeClr val="tx1"/>
                </a:solidFill>
              </a:rPr>
              <a:t>因</a:t>
            </a:r>
            <a:r>
              <a:rPr lang="zh-CN" altLang="en-US" sz="8000" dirty="0" smtClean="0">
                <a:solidFill>
                  <a:schemeClr val="tx1"/>
                </a:solidFill>
              </a:rPr>
              <a:t>祂</a:t>
            </a:r>
            <a:r>
              <a:rPr sz="8000" dirty="0" err="1" smtClean="0">
                <a:solidFill>
                  <a:schemeClr val="tx1"/>
                </a:solidFill>
              </a:rPr>
              <a:t>活着</a:t>
            </a:r>
            <a:r>
              <a:rPr lang="en-US" sz="7200" dirty="0" smtClean="0">
                <a:solidFill>
                  <a:schemeClr val="tx1"/>
                </a:solidFill>
              </a:rPr>
              <a:t/>
            </a:r>
            <a:br>
              <a:rPr lang="en-US" sz="7200" dirty="0" smtClean="0">
                <a:solidFill>
                  <a:schemeClr val="tx1"/>
                </a:solidFill>
              </a:rPr>
            </a:br>
            <a:endParaRPr sz="72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defRPr sz="12000" spc="-239"/>
            </a:pPr>
            <a:r>
              <a:rPr sz="7200" dirty="0">
                <a:solidFill>
                  <a:schemeClr val="tx1"/>
                </a:solidFill>
              </a:rPr>
              <a:t>Because He Lives</a:t>
            </a:r>
          </a:p>
        </p:txBody>
      </p:sp>
    </p:spTree>
    <p:extLst>
      <p:ext uri="{BB962C8B-B14F-4D97-AF65-F5344CB8AC3E}">
        <p14:creationId xmlns:p14="http://schemas.microsoft.com/office/powerpoint/2010/main" val="495693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8" name="當我走完，人生的路程，…"/>
          <p:cNvSpPr txBox="1">
            <a:spLocks noGrp="1"/>
          </p:cNvSpPr>
          <p:nvPr>
            <p:ph type="ctrTitle"/>
          </p:nvPr>
        </p:nvSpPr>
        <p:spPr>
          <a:xfrm>
            <a:off x="624159" y="870858"/>
            <a:ext cx="10138373" cy="329441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 sz="12000" spc="-239"/>
            </a:pPr>
            <a:r>
              <a:rPr sz="6000" spc="-239" dirty="0" err="1">
                <a:solidFill>
                  <a:schemeClr val="tx1"/>
                </a:solidFill>
              </a:rPr>
              <a:t>當我走完，人生的路程</a:t>
            </a:r>
            <a:r>
              <a:rPr sz="6000" spc="-239" dirty="0">
                <a:solidFill>
                  <a:schemeClr val="tx1"/>
                </a:solidFill>
              </a:rPr>
              <a:t>，</a:t>
            </a:r>
          </a:p>
          <a:p>
            <a:pPr>
              <a:lnSpc>
                <a:spcPct val="100000"/>
              </a:lnSpc>
              <a:defRPr sz="12000" spc="-239"/>
            </a:pPr>
            <a:r>
              <a:rPr sz="6000" spc="-239" dirty="0">
                <a:solidFill>
                  <a:schemeClr val="tx1"/>
                </a:solidFill>
              </a:rPr>
              <a:t> </a:t>
            </a:r>
            <a:r>
              <a:rPr sz="6000" spc="-239" dirty="0" err="1">
                <a:solidFill>
                  <a:schemeClr val="tx1"/>
                </a:solidFill>
              </a:rPr>
              <a:t>面對死亡痛苦爭戰</a:t>
            </a:r>
            <a:r>
              <a:rPr sz="6000" spc="-239" dirty="0">
                <a:solidFill>
                  <a:schemeClr val="tx1"/>
                </a:solidFill>
              </a:rPr>
              <a:t>；</a:t>
            </a:r>
          </a:p>
        </p:txBody>
      </p:sp>
      <p:sp>
        <p:nvSpPr>
          <p:cNvPr id="189" name="And then one day I'll cross the river, I'll fight life's final war with pain."/>
          <p:cNvSpPr txBox="1"/>
          <p:nvPr/>
        </p:nvSpPr>
        <p:spPr>
          <a:xfrm>
            <a:off x="624159" y="4378469"/>
            <a:ext cx="8903018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buClrTx/>
              <a:defRPr sz="8000" b="1" spc="-159"/>
            </a:pPr>
            <a: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And then one day I'll cross the river,</a:t>
            </a:r>
            <a:b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</a:br>
            <a: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I'll fight life's final war with pain.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4172" y="6486708"/>
            <a:ext cx="243656" cy="24109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>
              <a:buClrTx/>
            </a:pPr>
            <a:fld id="{86CB4B4D-7CA3-9044-876B-883B54F8677D}" type="slidenum">
              <a:rPr>
                <a:solidFill>
                  <a:srgbClr val="FFFFFF"/>
                </a:solidFill>
                <a:latin typeface="Helvetica Neue"/>
                <a:sym typeface="Helvetica Neue"/>
              </a:rPr>
              <a:pPr algn="ctr" hangingPunct="0">
                <a:buClrTx/>
              </a:pPr>
              <a:t>10</a:t>
            </a:fld>
            <a:endParaRPr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869562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3" name="救主為我戰勝了死權，…"/>
          <p:cNvSpPr txBox="1">
            <a:spLocks noGrp="1"/>
          </p:cNvSpPr>
          <p:nvPr>
            <p:ph type="ctrTitle"/>
          </p:nvPr>
        </p:nvSpPr>
        <p:spPr>
          <a:xfrm>
            <a:off x="660065" y="752117"/>
            <a:ext cx="8118176" cy="371465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 sz="11500" spc="-230"/>
            </a:pPr>
            <a:r>
              <a:rPr sz="6000" spc="-239" dirty="0" err="1">
                <a:solidFill>
                  <a:schemeClr val="tx1"/>
                </a:solidFill>
              </a:rPr>
              <a:t>救主為我戰勝了死權</a:t>
            </a:r>
            <a:r>
              <a:rPr sz="6000" spc="-239" dirty="0">
                <a:solidFill>
                  <a:schemeClr val="tx1"/>
                </a:solidFill>
              </a:rPr>
              <a:t>，</a:t>
            </a:r>
          </a:p>
          <a:p>
            <a:pPr>
              <a:lnSpc>
                <a:spcPct val="100000"/>
              </a:lnSpc>
              <a:defRPr sz="11500" spc="-230"/>
            </a:pPr>
            <a:r>
              <a:rPr sz="6000" spc="-239" dirty="0" err="1" smtClean="0">
                <a:solidFill>
                  <a:schemeClr val="tx1"/>
                </a:solidFill>
              </a:rPr>
              <a:t>在榮光中我見救主</a:t>
            </a:r>
            <a:r>
              <a:rPr lang="en-US" sz="6000" spc="-239" dirty="0" smtClean="0">
                <a:solidFill>
                  <a:schemeClr val="tx1"/>
                </a:solidFill>
              </a:rPr>
              <a:t/>
            </a:r>
            <a:br>
              <a:rPr lang="en-US" sz="6000" spc="-239" dirty="0" smtClean="0">
                <a:solidFill>
                  <a:schemeClr val="tx1"/>
                </a:solidFill>
              </a:rPr>
            </a:br>
            <a:r>
              <a:rPr sz="6000" spc="-239" dirty="0" err="1" smtClean="0">
                <a:solidFill>
                  <a:schemeClr val="tx1"/>
                </a:solidFill>
              </a:rPr>
              <a:t>祂是活著</a:t>
            </a:r>
            <a:endParaRPr sz="6000" spc="-239" dirty="0">
              <a:solidFill>
                <a:schemeClr val="tx1"/>
              </a:solidFill>
            </a:endParaRPr>
          </a:p>
        </p:txBody>
      </p:sp>
      <p:sp>
        <p:nvSpPr>
          <p:cNvPr id="194" name="And then as death gives way to victory, I'll see the lights of glory and I'll know He lives."/>
          <p:cNvSpPr txBox="1"/>
          <p:nvPr/>
        </p:nvSpPr>
        <p:spPr>
          <a:xfrm>
            <a:off x="660065" y="4835541"/>
            <a:ext cx="11742728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1219169" hangingPunct="0">
              <a:buClrTx/>
              <a:defRPr sz="7500" b="1" spc="-150"/>
            </a:pPr>
            <a:r>
              <a:rPr sz="4000" b="1" spc="-75" dirty="0">
                <a:solidFill>
                  <a:srgbClr val="FFFFFF"/>
                </a:solidFill>
                <a:latin typeface="Helvetica Neue"/>
                <a:sym typeface="Helvetica Neue"/>
              </a:rPr>
              <a:t>And then as death gives way to victory,</a:t>
            </a:r>
            <a:br>
              <a:rPr sz="4000" b="1" spc="-75" dirty="0">
                <a:solidFill>
                  <a:srgbClr val="FFFFFF"/>
                </a:solidFill>
                <a:latin typeface="Helvetica Neue"/>
                <a:sym typeface="Helvetica Neue"/>
              </a:rPr>
            </a:br>
            <a:r>
              <a:rPr sz="4000" b="1" spc="-75" dirty="0">
                <a:solidFill>
                  <a:srgbClr val="FFFFFF"/>
                </a:solidFill>
                <a:latin typeface="Helvetica Neue"/>
                <a:sym typeface="Helvetica Neue"/>
              </a:rPr>
              <a:t>I'll see the lights of glory and I'll know He lives.</a:t>
            </a:r>
          </a:p>
        </p:txBody>
      </p:sp>
      <p:sp>
        <p:nvSpPr>
          <p:cNvPr id="19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4172" y="6486708"/>
            <a:ext cx="243656" cy="24109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>
              <a:buClrTx/>
            </a:pPr>
            <a:fld id="{86CB4B4D-7CA3-9044-876B-883B54F8677D}" type="slidenum">
              <a:rPr>
                <a:solidFill>
                  <a:srgbClr val="FFFFFF"/>
                </a:solidFill>
                <a:latin typeface="Helvetica Neue"/>
                <a:sym typeface="Helvetica Neue"/>
              </a:rPr>
              <a:pPr algn="ctr" hangingPunct="0">
                <a:buClrTx/>
              </a:pPr>
              <a:t>11</a:t>
            </a:fld>
            <a:endParaRPr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712518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7" name="因祂活著，我能面對明天…"/>
          <p:cNvSpPr txBox="1">
            <a:spLocks noGrp="1"/>
          </p:cNvSpPr>
          <p:nvPr>
            <p:ph type="ctrTitle"/>
          </p:nvPr>
        </p:nvSpPr>
        <p:spPr>
          <a:xfrm>
            <a:off x="437329" y="635726"/>
            <a:ext cx="8846007" cy="338544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 sz="12000" spc="-239"/>
            </a:pPr>
            <a:r>
              <a:rPr sz="6000" spc="-239" dirty="0" err="1">
                <a:solidFill>
                  <a:schemeClr val="tx1"/>
                </a:solidFill>
              </a:rPr>
              <a:t>因祂活著，我能面對明天</a:t>
            </a:r>
            <a:endParaRPr sz="6000" spc="-239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defRPr sz="12000" spc="-239"/>
            </a:pPr>
            <a:r>
              <a:rPr sz="6000" spc="-239" dirty="0" err="1">
                <a:solidFill>
                  <a:schemeClr val="tx1"/>
                </a:solidFill>
              </a:rPr>
              <a:t>因祂活著，不再懼怕</a:t>
            </a:r>
            <a:endParaRPr sz="6000" spc="-239" dirty="0">
              <a:solidFill>
                <a:schemeClr val="tx1"/>
              </a:solidFill>
            </a:endParaRPr>
          </a:p>
        </p:txBody>
      </p:sp>
      <p:sp>
        <p:nvSpPr>
          <p:cNvPr id="178" name="Because He lives, I can face tomorrow. Because He lives, All fear is gone."/>
          <p:cNvSpPr txBox="1"/>
          <p:nvPr/>
        </p:nvSpPr>
        <p:spPr>
          <a:xfrm>
            <a:off x="628918" y="4507241"/>
            <a:ext cx="9703135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buClrTx/>
              <a:defRPr sz="8000" b="1" spc="-159"/>
            </a:pPr>
            <a:r>
              <a:rPr sz="36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  <a:t>Because He lives, I can face tomorrow.</a:t>
            </a:r>
            <a:br>
              <a:rPr sz="36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</a:br>
            <a:r>
              <a:rPr sz="36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  <a:t>Because He lives, All fear is gone.</a:t>
            </a:r>
            <a:endParaRPr sz="3600" b="1" spc="-80" dirty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4172" y="6486708"/>
            <a:ext cx="243656" cy="24109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>
              <a:buClrTx/>
            </a:pPr>
            <a:fld id="{86CB4B4D-7CA3-9044-876B-883B54F8677D}" type="slidenum">
              <a:rPr>
                <a:solidFill>
                  <a:srgbClr val="FFFFFF"/>
                </a:solidFill>
                <a:latin typeface="Helvetica Neue"/>
                <a:sym typeface="Helvetica Neue"/>
              </a:rPr>
              <a:pPr algn="ctr" hangingPunct="0">
                <a:buClrTx/>
              </a:pPr>
              <a:t>12</a:t>
            </a:fld>
            <a:endParaRPr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549756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3" name="我深知道祂掌握明天，…"/>
          <p:cNvSpPr txBox="1">
            <a:spLocks noGrp="1"/>
          </p:cNvSpPr>
          <p:nvPr>
            <p:ph type="ctrTitle"/>
          </p:nvPr>
        </p:nvSpPr>
        <p:spPr>
          <a:xfrm>
            <a:off x="810013" y="453235"/>
            <a:ext cx="10451274" cy="371465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 sz="11500" spc="-230"/>
            </a:pPr>
            <a:r>
              <a:rPr sz="6000" spc="-239" dirty="0" err="1">
                <a:solidFill>
                  <a:schemeClr val="tx1"/>
                </a:solidFill>
              </a:rPr>
              <a:t>我深知道祂掌握明天</a:t>
            </a:r>
            <a:r>
              <a:rPr sz="6000" spc="-239" dirty="0">
                <a:solidFill>
                  <a:schemeClr val="tx1"/>
                </a:solidFill>
              </a:rPr>
              <a:t>，</a:t>
            </a:r>
          </a:p>
          <a:p>
            <a:pPr>
              <a:lnSpc>
                <a:spcPct val="100000"/>
              </a:lnSpc>
              <a:defRPr sz="11500" spc="-230"/>
            </a:pPr>
            <a:r>
              <a:rPr sz="6000" spc="-239" dirty="0" err="1">
                <a:solidFill>
                  <a:schemeClr val="tx1"/>
                </a:solidFill>
              </a:rPr>
              <a:t>生命充滿了希望</a:t>
            </a:r>
            <a:r>
              <a:rPr sz="6000" spc="-239" dirty="0">
                <a:solidFill>
                  <a:schemeClr val="tx1"/>
                </a:solidFill>
              </a:rPr>
              <a:t>，</a:t>
            </a:r>
          </a:p>
          <a:p>
            <a:pPr>
              <a:lnSpc>
                <a:spcPct val="100000"/>
              </a:lnSpc>
              <a:defRPr sz="11500" spc="-230"/>
            </a:pPr>
            <a:r>
              <a:rPr sz="6000" spc="-239" dirty="0" err="1">
                <a:solidFill>
                  <a:schemeClr val="tx1"/>
                </a:solidFill>
              </a:rPr>
              <a:t>只因祂活著</a:t>
            </a:r>
            <a:r>
              <a:rPr sz="6000" spc="-239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184" name="Because I know He holds the future, And life is worth the living just because He lives."/>
          <p:cNvSpPr txBox="1"/>
          <p:nvPr/>
        </p:nvSpPr>
        <p:spPr>
          <a:xfrm>
            <a:off x="346464" y="4747655"/>
            <a:ext cx="11742728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1219169" hangingPunct="0">
              <a:buClrTx/>
              <a:defRPr sz="7500" b="1" spc="-150"/>
            </a:pPr>
            <a: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Because I know He holds the future,</a:t>
            </a:r>
            <a:b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</a:br>
            <a: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And life is worth the living just because He lives.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4172" y="6486708"/>
            <a:ext cx="243656" cy="24109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>
              <a:buClrTx/>
            </a:pPr>
            <a:fld id="{86CB4B4D-7CA3-9044-876B-883B54F8677D}" type="slidenum">
              <a:rPr>
                <a:solidFill>
                  <a:srgbClr val="FFFFFF"/>
                </a:solidFill>
                <a:latin typeface="Helvetica Neue"/>
                <a:sym typeface="Helvetica Neue"/>
              </a:rPr>
              <a:pPr algn="ctr" hangingPunct="0">
                <a:buClrTx/>
              </a:pPr>
              <a:t>13</a:t>
            </a:fld>
            <a:endParaRPr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68701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7" name="因祂活著，我能面對明天…"/>
          <p:cNvSpPr txBox="1">
            <a:spLocks noGrp="1"/>
          </p:cNvSpPr>
          <p:nvPr>
            <p:ph type="ctrTitle"/>
          </p:nvPr>
        </p:nvSpPr>
        <p:spPr>
          <a:xfrm>
            <a:off x="437329" y="635726"/>
            <a:ext cx="8846007" cy="338544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 sz="12000" spc="-239"/>
            </a:pPr>
            <a:r>
              <a:rPr sz="6000" spc="-239" dirty="0" err="1">
                <a:solidFill>
                  <a:schemeClr val="tx1"/>
                </a:solidFill>
              </a:rPr>
              <a:t>因祂活著，我能面對明天</a:t>
            </a:r>
            <a:endParaRPr sz="6000" spc="-239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defRPr sz="12000" spc="-239"/>
            </a:pPr>
            <a:r>
              <a:rPr sz="6000" spc="-239" dirty="0" err="1">
                <a:solidFill>
                  <a:schemeClr val="tx1"/>
                </a:solidFill>
              </a:rPr>
              <a:t>因祂活著，不再懼怕</a:t>
            </a:r>
            <a:endParaRPr sz="6000" spc="-239" dirty="0">
              <a:solidFill>
                <a:schemeClr val="tx1"/>
              </a:solidFill>
            </a:endParaRPr>
          </a:p>
        </p:txBody>
      </p:sp>
      <p:sp>
        <p:nvSpPr>
          <p:cNvPr id="178" name="Because He lives, I can face tomorrow. Because He lives, All fear is gone."/>
          <p:cNvSpPr txBox="1"/>
          <p:nvPr/>
        </p:nvSpPr>
        <p:spPr>
          <a:xfrm>
            <a:off x="628918" y="4507241"/>
            <a:ext cx="9703135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buClrTx/>
              <a:defRPr sz="8000" b="1" spc="-159"/>
            </a:pPr>
            <a:r>
              <a:rPr sz="36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  <a:t>Because He lives, I can face tomorrow.</a:t>
            </a:r>
            <a:br>
              <a:rPr sz="36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</a:br>
            <a:r>
              <a:rPr sz="36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  <a:t>Because He lives, All fear is gone.</a:t>
            </a:r>
            <a:endParaRPr sz="3600" b="1" spc="-80" dirty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4172" y="6486708"/>
            <a:ext cx="243656" cy="24109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>
              <a:buClrTx/>
            </a:pPr>
            <a:fld id="{86CB4B4D-7CA3-9044-876B-883B54F8677D}" type="slidenum">
              <a:rPr>
                <a:solidFill>
                  <a:srgbClr val="FFFFFF"/>
                </a:solidFill>
                <a:latin typeface="Helvetica Neue"/>
                <a:sym typeface="Helvetica Neue"/>
              </a:rPr>
              <a:pPr algn="ctr" hangingPunct="0">
                <a:buClrTx/>
              </a:pPr>
              <a:t>14</a:t>
            </a:fld>
            <a:endParaRPr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60079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3" name="我深知道祂掌握明天，…"/>
          <p:cNvSpPr txBox="1">
            <a:spLocks noGrp="1"/>
          </p:cNvSpPr>
          <p:nvPr>
            <p:ph type="ctrTitle"/>
          </p:nvPr>
        </p:nvSpPr>
        <p:spPr>
          <a:xfrm>
            <a:off x="810013" y="453235"/>
            <a:ext cx="10451274" cy="371465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 sz="11500" spc="-230"/>
            </a:pPr>
            <a:r>
              <a:rPr sz="6000" spc="-239" dirty="0" err="1">
                <a:solidFill>
                  <a:schemeClr val="tx1"/>
                </a:solidFill>
              </a:rPr>
              <a:t>我深知道祂掌握明天</a:t>
            </a:r>
            <a:r>
              <a:rPr sz="6000" spc="-239" dirty="0">
                <a:solidFill>
                  <a:schemeClr val="tx1"/>
                </a:solidFill>
              </a:rPr>
              <a:t>，</a:t>
            </a:r>
          </a:p>
          <a:p>
            <a:pPr>
              <a:lnSpc>
                <a:spcPct val="100000"/>
              </a:lnSpc>
              <a:defRPr sz="11500" spc="-230"/>
            </a:pPr>
            <a:r>
              <a:rPr sz="6000" spc="-239" dirty="0" err="1">
                <a:solidFill>
                  <a:schemeClr val="tx1"/>
                </a:solidFill>
              </a:rPr>
              <a:t>生命充滿了希望</a:t>
            </a:r>
            <a:r>
              <a:rPr sz="6000" spc="-239" dirty="0">
                <a:solidFill>
                  <a:schemeClr val="tx1"/>
                </a:solidFill>
              </a:rPr>
              <a:t>，</a:t>
            </a:r>
          </a:p>
          <a:p>
            <a:pPr>
              <a:lnSpc>
                <a:spcPct val="100000"/>
              </a:lnSpc>
              <a:defRPr sz="11500" spc="-230"/>
            </a:pPr>
            <a:r>
              <a:rPr sz="6000" spc="-239" dirty="0" err="1">
                <a:solidFill>
                  <a:schemeClr val="tx1"/>
                </a:solidFill>
              </a:rPr>
              <a:t>只因祂活著</a:t>
            </a:r>
            <a:r>
              <a:rPr sz="6000" spc="-239" dirty="0" smtClean="0">
                <a:solidFill>
                  <a:schemeClr val="tx1"/>
                </a:solidFill>
              </a:rPr>
              <a:t>。</a:t>
            </a:r>
            <a:r>
              <a:rPr lang="en-US" sz="6000" spc="-239" dirty="0" smtClean="0">
                <a:solidFill>
                  <a:schemeClr val="tx1"/>
                </a:solidFill>
              </a:rPr>
              <a:t>(2X)</a:t>
            </a:r>
            <a:endParaRPr sz="6000" spc="-239" dirty="0">
              <a:solidFill>
                <a:schemeClr val="tx1"/>
              </a:solidFill>
            </a:endParaRPr>
          </a:p>
        </p:txBody>
      </p:sp>
      <p:sp>
        <p:nvSpPr>
          <p:cNvPr id="184" name="Because I know He holds the future, And life is worth the living just because He lives."/>
          <p:cNvSpPr txBox="1"/>
          <p:nvPr/>
        </p:nvSpPr>
        <p:spPr>
          <a:xfrm>
            <a:off x="677390" y="4747655"/>
            <a:ext cx="11742728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1219169" hangingPunct="0">
              <a:buClrTx/>
              <a:defRPr sz="7500" b="1" spc="-150"/>
            </a:pPr>
            <a: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Because I know He holds the future,</a:t>
            </a:r>
            <a:b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</a:br>
            <a: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And life is worth the living just because He lives.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4172" y="6486708"/>
            <a:ext cx="243656" cy="24109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>
              <a:buClrTx/>
            </a:pPr>
            <a:fld id="{86CB4B4D-7CA3-9044-876B-883B54F8677D}" type="slidenum">
              <a:rPr>
                <a:solidFill>
                  <a:srgbClr val="FFFFFF"/>
                </a:solidFill>
                <a:latin typeface="Helvetica Neue"/>
                <a:sym typeface="Helvetica Neue"/>
              </a:rPr>
              <a:pPr algn="ctr" hangingPunct="0">
                <a:buClrTx/>
              </a:pPr>
              <a:t>15</a:t>
            </a:fld>
            <a:endParaRPr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46816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5" name="神子耶穌，降生到世界，…"/>
          <p:cNvSpPr txBox="1">
            <a:spLocks noGrp="1"/>
          </p:cNvSpPr>
          <p:nvPr>
            <p:ph type="ctrTitle"/>
          </p:nvPr>
        </p:nvSpPr>
        <p:spPr>
          <a:xfrm>
            <a:off x="783137" y="3987017"/>
            <a:ext cx="7968086" cy="25179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 sz="12000" spc="-239"/>
            </a:pPr>
            <a:r>
              <a:rPr sz="4800" dirty="0" err="1">
                <a:solidFill>
                  <a:schemeClr val="tx1"/>
                </a:solidFill>
              </a:rPr>
              <a:t>神子耶穌，降生到世界</a:t>
            </a:r>
            <a:r>
              <a:rPr sz="4800" dirty="0">
                <a:solidFill>
                  <a:schemeClr val="tx1"/>
                </a:solidFill>
              </a:rPr>
              <a:t>，</a:t>
            </a:r>
          </a:p>
          <a:p>
            <a:pPr>
              <a:lnSpc>
                <a:spcPct val="100000"/>
              </a:lnSpc>
              <a:defRPr sz="12000" spc="-239"/>
            </a:pPr>
            <a:r>
              <a:rPr sz="4800" dirty="0" err="1" smtClean="0">
                <a:solidFill>
                  <a:schemeClr val="tx1"/>
                </a:solidFill>
              </a:rPr>
              <a:t>醫治拯救世上罪人</a:t>
            </a:r>
            <a:endParaRPr sz="7200" dirty="0">
              <a:solidFill>
                <a:schemeClr val="accent4"/>
              </a:solidFill>
            </a:endParaRPr>
          </a:p>
        </p:txBody>
      </p:sp>
      <p:sp>
        <p:nvSpPr>
          <p:cNvPr id="156" name="God Sent His Son, They Called Him Jesus; He Came To Love, Heal And Forgive."/>
          <p:cNvSpPr txBox="1"/>
          <p:nvPr/>
        </p:nvSpPr>
        <p:spPr>
          <a:xfrm>
            <a:off x="693620" y="727936"/>
            <a:ext cx="7100046" cy="3005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buClrTx/>
              <a:defRPr sz="8000" b="1" spc="-159"/>
            </a:pPr>
            <a:r>
              <a:rPr sz="48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God Sent His Son, </a:t>
            </a:r>
            <a:endParaRPr lang="en-US" sz="4800" b="1" spc="-80" dirty="0" smtClean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defTabSz="1219169" hangingPunct="0">
              <a:buClrTx/>
              <a:defRPr sz="8000" b="1" spc="-159"/>
            </a:pPr>
            <a:r>
              <a:rPr sz="48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  <a:t>They </a:t>
            </a:r>
            <a:r>
              <a:rPr sz="48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Called Him Jesus;</a:t>
            </a:r>
            <a:br>
              <a:rPr sz="4800" b="1" spc="-80" dirty="0">
                <a:solidFill>
                  <a:srgbClr val="FFFFFF"/>
                </a:solidFill>
                <a:latin typeface="Helvetica Neue"/>
                <a:sym typeface="Helvetica Neue"/>
              </a:rPr>
            </a:br>
            <a:r>
              <a:rPr sz="48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He Came To Love, </a:t>
            </a:r>
            <a:endParaRPr lang="en-US" sz="4800" b="1" spc="-80" dirty="0" smtClean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defTabSz="1219169" hangingPunct="0">
              <a:buClrTx/>
              <a:defRPr sz="8000" b="1" spc="-159"/>
            </a:pPr>
            <a:r>
              <a:rPr sz="48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  <a:t>Heal </a:t>
            </a:r>
            <a:r>
              <a:rPr sz="48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And Forgive.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4172" y="6486708"/>
            <a:ext cx="243656" cy="24109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>
              <a:buClrTx/>
            </a:pPr>
            <a:fld id="{86CB4B4D-7CA3-9044-876B-883B54F8677D}" type="slidenum">
              <a:rPr>
                <a:solidFill>
                  <a:srgbClr val="FFFFFF"/>
                </a:solidFill>
                <a:latin typeface="Helvetica Neue"/>
                <a:sym typeface="Helvetica Neue"/>
              </a:rPr>
              <a:pPr algn="ctr" hangingPunct="0">
                <a:buClrTx/>
              </a:pPr>
              <a:t>2</a:t>
            </a:fld>
            <a:endParaRPr dirty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158" name="女"/>
          <p:cNvSpPr txBox="1"/>
          <p:nvPr/>
        </p:nvSpPr>
        <p:spPr>
          <a:xfrm>
            <a:off x="-50453" y="637501"/>
            <a:ext cx="744073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3000"/>
            </a:lvl1pPr>
          </a:lstStyle>
          <a:p>
            <a:pPr algn="ctr" defTabSz="1219169" hangingPunct="0">
              <a:buClrTx/>
            </a:pPr>
            <a:endParaRPr sz="1500" dirty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06152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1" name="為贖我罪主釘死十架，…"/>
          <p:cNvSpPr txBox="1">
            <a:spLocks noGrp="1"/>
          </p:cNvSpPr>
          <p:nvPr>
            <p:ph type="ctrTitle"/>
          </p:nvPr>
        </p:nvSpPr>
        <p:spPr>
          <a:xfrm>
            <a:off x="653143" y="3779520"/>
            <a:ext cx="6574971" cy="29482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defRPr sz="11500" spc="-230"/>
            </a:pPr>
            <a:r>
              <a:rPr sz="4800" spc="-239" dirty="0" err="1">
                <a:solidFill>
                  <a:schemeClr val="tx1"/>
                </a:solidFill>
              </a:rPr>
              <a:t>為贖我罪主釘死十架</a:t>
            </a:r>
            <a:r>
              <a:rPr sz="4800" spc="-239" dirty="0">
                <a:solidFill>
                  <a:schemeClr val="tx1"/>
                </a:solidFill>
              </a:rPr>
              <a:t>，</a:t>
            </a:r>
          </a:p>
          <a:p>
            <a:pPr>
              <a:lnSpc>
                <a:spcPct val="100000"/>
              </a:lnSpc>
              <a:defRPr sz="11500" spc="-230"/>
            </a:pPr>
            <a:r>
              <a:rPr sz="4800" spc="-239" dirty="0" err="1">
                <a:solidFill>
                  <a:schemeClr val="tx1"/>
                </a:solidFill>
              </a:rPr>
              <a:t>空的墳墓</a:t>
            </a:r>
            <a:r>
              <a:rPr lang="en-US" sz="4800" spc="-239" dirty="0">
                <a:solidFill>
                  <a:schemeClr val="tx1"/>
                </a:solidFill>
              </a:rPr>
              <a:t/>
            </a:r>
            <a:br>
              <a:rPr lang="en-US" sz="4800" spc="-239" dirty="0">
                <a:solidFill>
                  <a:schemeClr val="tx1"/>
                </a:solidFill>
              </a:rPr>
            </a:br>
            <a:r>
              <a:rPr sz="4800" spc="-239" dirty="0" err="1">
                <a:solidFill>
                  <a:schemeClr val="tx1"/>
                </a:solidFill>
              </a:rPr>
              <a:t>卻證明救主仍活著</a:t>
            </a:r>
            <a:endParaRPr sz="4800" spc="-239" dirty="0">
              <a:solidFill>
                <a:schemeClr val="tx1"/>
              </a:solidFill>
            </a:endParaRPr>
          </a:p>
        </p:txBody>
      </p:sp>
      <p:sp>
        <p:nvSpPr>
          <p:cNvPr id="162" name="He Lived And Died To Buy My Pardon; An Empty Grave Is There To Prove My Savior Lives."/>
          <p:cNvSpPr txBox="1"/>
          <p:nvPr/>
        </p:nvSpPr>
        <p:spPr>
          <a:xfrm>
            <a:off x="539485" y="643369"/>
            <a:ext cx="8021040" cy="3005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buClrTx/>
              <a:defRPr sz="7500" b="1" spc="-150"/>
            </a:pPr>
            <a:r>
              <a:rPr sz="48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He Lived And Died </a:t>
            </a:r>
            <a:endParaRPr lang="en-US" sz="4800" b="1" spc="-80" dirty="0" smtClean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defTabSz="1219169" hangingPunct="0">
              <a:buClrTx/>
              <a:defRPr sz="7500" b="1" spc="-150"/>
            </a:pPr>
            <a:r>
              <a:rPr sz="48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  <a:t>To </a:t>
            </a:r>
            <a:r>
              <a:rPr sz="48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Buy My Pardon;</a:t>
            </a:r>
            <a:br>
              <a:rPr sz="4800" b="1" spc="-80" dirty="0">
                <a:solidFill>
                  <a:srgbClr val="FFFFFF"/>
                </a:solidFill>
                <a:latin typeface="Helvetica Neue"/>
                <a:sym typeface="Helvetica Neue"/>
              </a:rPr>
            </a:br>
            <a:r>
              <a:rPr sz="48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An Empty Grave Is There </a:t>
            </a:r>
            <a:endParaRPr lang="en-US" sz="4800" b="1" spc="-80" dirty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defTabSz="1219169" hangingPunct="0">
              <a:buClrTx/>
              <a:defRPr sz="7500" b="1" spc="-150"/>
            </a:pPr>
            <a:r>
              <a:rPr sz="48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To Prove My Savior Lives.</a:t>
            </a:r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4172" y="6486708"/>
            <a:ext cx="243656" cy="24109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>
              <a:buClrTx/>
            </a:pPr>
            <a:fld id="{86CB4B4D-7CA3-9044-876B-883B54F8677D}" type="slidenum">
              <a:rPr>
                <a:solidFill>
                  <a:srgbClr val="FFFFFF"/>
                </a:solidFill>
                <a:latin typeface="Helvetica Neue"/>
                <a:sym typeface="Helvetica Neue"/>
              </a:rPr>
              <a:pPr algn="ctr" hangingPunct="0">
                <a:buClrTx/>
              </a:pPr>
              <a:t>3</a:t>
            </a:fld>
            <a:endParaRPr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85523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7" name="因祂活著，我能面對明天…"/>
          <p:cNvSpPr txBox="1">
            <a:spLocks noGrp="1"/>
          </p:cNvSpPr>
          <p:nvPr>
            <p:ph type="ctrTitle"/>
          </p:nvPr>
        </p:nvSpPr>
        <p:spPr>
          <a:xfrm>
            <a:off x="898884" y="3437333"/>
            <a:ext cx="8846007" cy="253674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 sz="12000" spc="-239"/>
            </a:pPr>
            <a:r>
              <a:rPr sz="4800" spc="-239" dirty="0" err="1">
                <a:solidFill>
                  <a:schemeClr val="tx1"/>
                </a:solidFill>
              </a:rPr>
              <a:t>因祂活著，我能面對明天</a:t>
            </a:r>
            <a:endParaRPr sz="4800" spc="-239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defRPr sz="12000" spc="-239"/>
            </a:pPr>
            <a:r>
              <a:rPr sz="4800" spc="-239" dirty="0" err="1">
                <a:solidFill>
                  <a:schemeClr val="tx1"/>
                </a:solidFill>
              </a:rPr>
              <a:t>因祂活著，不再懼怕</a:t>
            </a:r>
            <a:endParaRPr sz="4800" spc="-239" dirty="0">
              <a:solidFill>
                <a:schemeClr val="tx1"/>
              </a:solidFill>
            </a:endParaRPr>
          </a:p>
        </p:txBody>
      </p:sp>
      <p:sp>
        <p:nvSpPr>
          <p:cNvPr id="178" name="Because He lives, I can face tomorrow. Because He lives, All fear is gone."/>
          <p:cNvSpPr txBox="1"/>
          <p:nvPr/>
        </p:nvSpPr>
        <p:spPr>
          <a:xfrm>
            <a:off x="834144" y="215692"/>
            <a:ext cx="11742728" cy="3005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1219169" hangingPunct="0">
              <a:buClrTx/>
              <a:defRPr sz="8000" b="1" spc="-159"/>
            </a:pPr>
            <a:r>
              <a:rPr sz="48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  <a:t>Because He lives, </a:t>
            </a:r>
            <a:endParaRPr lang="en-US" sz="4800" b="1" spc="-80" dirty="0" smtClean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defTabSz="1219169" hangingPunct="0">
              <a:buClrTx/>
              <a:defRPr sz="8000" b="1" spc="-159"/>
            </a:pPr>
            <a:r>
              <a:rPr sz="48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  <a:t>I can face tomorrow.</a:t>
            </a:r>
            <a:br>
              <a:rPr sz="48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</a:br>
            <a:r>
              <a:rPr sz="48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  <a:t>Because He lives, </a:t>
            </a:r>
            <a:endParaRPr lang="en-US" sz="4800" b="1" spc="-80" dirty="0" smtClean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defTabSz="1219169" hangingPunct="0">
              <a:buClrTx/>
              <a:defRPr sz="8000" b="1" spc="-159"/>
            </a:pPr>
            <a:r>
              <a:rPr sz="48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  <a:t>All fear is gone.</a:t>
            </a:r>
            <a:endParaRPr sz="4800" b="1" spc="-80" dirty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4172" y="6486708"/>
            <a:ext cx="243656" cy="24109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>
              <a:buClrTx/>
            </a:pPr>
            <a:fld id="{86CB4B4D-7CA3-9044-876B-883B54F8677D}" type="slidenum">
              <a:rPr>
                <a:solidFill>
                  <a:srgbClr val="FFFFFF"/>
                </a:solidFill>
                <a:latin typeface="Helvetica Neue"/>
                <a:sym typeface="Helvetica Neue"/>
              </a:rPr>
              <a:pPr algn="ctr" hangingPunct="0">
                <a:buClrTx/>
              </a:pPr>
              <a:t>4</a:t>
            </a:fld>
            <a:endParaRPr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52027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3" name="我深知道祂掌握明天，…"/>
          <p:cNvSpPr txBox="1">
            <a:spLocks noGrp="1"/>
          </p:cNvSpPr>
          <p:nvPr>
            <p:ph type="ctrTitle"/>
          </p:nvPr>
        </p:nvSpPr>
        <p:spPr>
          <a:xfrm>
            <a:off x="975475" y="3562288"/>
            <a:ext cx="6435518" cy="30967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 sz="11500" spc="-230"/>
            </a:pPr>
            <a:r>
              <a:rPr sz="4800" spc="-239" dirty="0" err="1">
                <a:solidFill>
                  <a:schemeClr val="tx1"/>
                </a:solidFill>
              </a:rPr>
              <a:t>我深知道祂掌握明天</a:t>
            </a:r>
            <a:r>
              <a:rPr sz="4800" spc="-239" dirty="0">
                <a:solidFill>
                  <a:schemeClr val="tx1"/>
                </a:solidFill>
              </a:rPr>
              <a:t>，</a:t>
            </a:r>
          </a:p>
          <a:p>
            <a:pPr>
              <a:lnSpc>
                <a:spcPct val="100000"/>
              </a:lnSpc>
              <a:defRPr sz="11500" spc="-230"/>
            </a:pPr>
            <a:r>
              <a:rPr sz="4800" spc="-239" dirty="0" err="1">
                <a:solidFill>
                  <a:schemeClr val="tx1"/>
                </a:solidFill>
              </a:rPr>
              <a:t>生命充滿了希望</a:t>
            </a:r>
            <a:r>
              <a:rPr sz="4800" spc="-239" dirty="0">
                <a:solidFill>
                  <a:schemeClr val="tx1"/>
                </a:solidFill>
              </a:rPr>
              <a:t>，</a:t>
            </a:r>
          </a:p>
          <a:p>
            <a:pPr>
              <a:lnSpc>
                <a:spcPct val="100000"/>
              </a:lnSpc>
              <a:defRPr sz="11500" spc="-230"/>
            </a:pPr>
            <a:r>
              <a:rPr sz="4800" spc="-239" dirty="0" err="1">
                <a:solidFill>
                  <a:schemeClr val="tx1"/>
                </a:solidFill>
              </a:rPr>
              <a:t>只因祂活著</a:t>
            </a:r>
            <a:r>
              <a:rPr sz="4800" spc="-239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184" name="Because I know He holds the future, And life is worth the living just because He lives."/>
          <p:cNvSpPr txBox="1"/>
          <p:nvPr/>
        </p:nvSpPr>
        <p:spPr>
          <a:xfrm>
            <a:off x="740344" y="556337"/>
            <a:ext cx="8823480" cy="3005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buClrTx/>
              <a:defRPr sz="7500" b="1" spc="-150"/>
            </a:pPr>
            <a:r>
              <a:rPr sz="48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Because I know </a:t>
            </a:r>
            <a:endParaRPr lang="en-US" sz="4800" b="1" spc="-80" dirty="0" smtClean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defTabSz="1219169" hangingPunct="0">
              <a:buClrTx/>
              <a:defRPr sz="7500" b="1" spc="-150"/>
            </a:pPr>
            <a:r>
              <a:rPr sz="48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  <a:t>He </a:t>
            </a:r>
            <a:r>
              <a:rPr sz="48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holds the future,</a:t>
            </a:r>
            <a:br>
              <a:rPr sz="4800" b="1" spc="-80" dirty="0">
                <a:solidFill>
                  <a:srgbClr val="FFFFFF"/>
                </a:solidFill>
                <a:latin typeface="Helvetica Neue"/>
                <a:sym typeface="Helvetica Neue"/>
              </a:rPr>
            </a:br>
            <a:r>
              <a:rPr sz="48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And life is worth the living </a:t>
            </a:r>
            <a:endParaRPr lang="en-US" sz="4800" b="1" spc="-80" dirty="0" smtClean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defTabSz="1219169" hangingPunct="0">
              <a:buClrTx/>
              <a:defRPr sz="7500" b="1" spc="-150"/>
            </a:pPr>
            <a:r>
              <a:rPr sz="48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  <a:t>just </a:t>
            </a:r>
            <a:r>
              <a:rPr sz="48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because He lives.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4172" y="6486708"/>
            <a:ext cx="243656" cy="24109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>
              <a:buClrTx/>
            </a:pPr>
            <a:fld id="{86CB4B4D-7CA3-9044-876B-883B54F8677D}" type="slidenum">
              <a:rPr>
                <a:solidFill>
                  <a:srgbClr val="FFFFFF"/>
                </a:solidFill>
                <a:latin typeface="Helvetica Neue"/>
                <a:sym typeface="Helvetica Neue"/>
              </a:rPr>
              <a:pPr algn="ctr" hangingPunct="0">
                <a:buClrTx/>
              </a:pPr>
              <a:t>5</a:t>
            </a:fld>
            <a:endParaRPr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74396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6" name="新生嬰孩，被抱在懷裡，…"/>
          <p:cNvSpPr txBox="1">
            <a:spLocks noGrp="1"/>
          </p:cNvSpPr>
          <p:nvPr>
            <p:ph type="ctrTitle"/>
          </p:nvPr>
        </p:nvSpPr>
        <p:spPr>
          <a:xfrm>
            <a:off x="514603" y="770493"/>
            <a:ext cx="8472643" cy="301001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 sz="12000" spc="-239"/>
            </a:pPr>
            <a:r>
              <a:rPr sz="6000" spc="-239" dirty="0" err="1">
                <a:solidFill>
                  <a:schemeClr val="tx1"/>
                </a:solidFill>
              </a:rPr>
              <a:t>新生嬰孩，被抱在懷裡</a:t>
            </a:r>
            <a:r>
              <a:rPr sz="6000" spc="-239" dirty="0">
                <a:solidFill>
                  <a:schemeClr val="tx1"/>
                </a:solidFill>
              </a:rPr>
              <a:t>，</a:t>
            </a:r>
          </a:p>
          <a:p>
            <a:pPr>
              <a:lnSpc>
                <a:spcPct val="100000"/>
              </a:lnSpc>
              <a:defRPr sz="12000" spc="-239"/>
            </a:pPr>
            <a:r>
              <a:rPr sz="6000" spc="-239" dirty="0" err="1">
                <a:solidFill>
                  <a:schemeClr val="tx1"/>
                </a:solidFill>
              </a:rPr>
              <a:t>何等安祥令你欣喜</a:t>
            </a:r>
            <a:r>
              <a:rPr sz="6000" spc="-239" dirty="0">
                <a:solidFill>
                  <a:schemeClr val="tx1"/>
                </a:solidFill>
              </a:rPr>
              <a:t>；</a:t>
            </a:r>
          </a:p>
        </p:txBody>
      </p:sp>
      <p:sp>
        <p:nvSpPr>
          <p:cNvPr id="167" name="How sweet to hold a newborn baby, And feel the pride and joy he gives."/>
          <p:cNvSpPr txBox="1"/>
          <p:nvPr/>
        </p:nvSpPr>
        <p:spPr>
          <a:xfrm>
            <a:off x="688774" y="4128916"/>
            <a:ext cx="9334791" cy="1713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buClrTx/>
              <a:defRPr sz="8000" b="1" spc="-159"/>
            </a:pPr>
            <a: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How sweet to hold a newborn baby,</a:t>
            </a:r>
            <a:b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</a:br>
            <a: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And feel the pride </a:t>
            </a:r>
            <a:endParaRPr lang="en-US" sz="3600" b="1" spc="-80" dirty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defTabSz="1219169" hangingPunct="0">
              <a:buClrTx/>
              <a:defRPr sz="8000" b="1" spc="-159"/>
            </a:pPr>
            <a: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and joy he gives.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4172" y="6486708"/>
            <a:ext cx="243656" cy="24109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>
              <a:buClrTx/>
            </a:pPr>
            <a:fld id="{86CB4B4D-7CA3-9044-876B-883B54F8677D}" type="slidenum">
              <a:rPr>
                <a:solidFill>
                  <a:srgbClr val="FFFFFF"/>
                </a:solidFill>
                <a:latin typeface="Helvetica Neue"/>
                <a:sym typeface="Helvetica Neue"/>
              </a:rPr>
              <a:pPr algn="ctr" hangingPunct="0">
                <a:buClrTx/>
              </a:pPr>
              <a:t>6</a:t>
            </a:fld>
            <a:endParaRPr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52986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2" name="但你確信這幼小生命，…"/>
          <p:cNvSpPr txBox="1">
            <a:spLocks noGrp="1"/>
          </p:cNvSpPr>
          <p:nvPr>
            <p:ph type="ctrTitle"/>
          </p:nvPr>
        </p:nvSpPr>
        <p:spPr>
          <a:xfrm>
            <a:off x="618822" y="706410"/>
            <a:ext cx="9047692" cy="277805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 sz="11500" spc="-230"/>
            </a:pPr>
            <a:r>
              <a:rPr sz="6000" spc="-239" dirty="0" err="1">
                <a:solidFill>
                  <a:schemeClr val="tx1"/>
                </a:solidFill>
              </a:rPr>
              <a:t>但你確信這幼小生命</a:t>
            </a:r>
            <a:r>
              <a:rPr sz="6000" spc="-239" dirty="0">
                <a:solidFill>
                  <a:schemeClr val="tx1"/>
                </a:solidFill>
              </a:rPr>
              <a:t>，</a:t>
            </a:r>
          </a:p>
          <a:p>
            <a:pPr>
              <a:lnSpc>
                <a:spcPct val="100000"/>
              </a:lnSpc>
              <a:defRPr sz="11500" spc="-230"/>
            </a:pPr>
            <a:r>
              <a:rPr sz="6000" spc="-239" dirty="0" err="1" smtClean="0">
                <a:solidFill>
                  <a:schemeClr val="tx1"/>
                </a:solidFill>
              </a:rPr>
              <a:t>卻能面對著明天</a:t>
            </a:r>
            <a:r>
              <a:rPr lang="en-US" sz="6000" spc="-239" dirty="0" smtClean="0">
                <a:solidFill>
                  <a:schemeClr val="tx1"/>
                </a:solidFill>
              </a:rPr>
              <a:t/>
            </a:r>
            <a:br>
              <a:rPr lang="en-US" sz="6000" spc="-239" dirty="0" smtClean="0">
                <a:solidFill>
                  <a:schemeClr val="tx1"/>
                </a:solidFill>
              </a:rPr>
            </a:br>
            <a:r>
              <a:rPr sz="6000" spc="-239" dirty="0" err="1" smtClean="0">
                <a:solidFill>
                  <a:schemeClr val="tx1"/>
                </a:solidFill>
              </a:rPr>
              <a:t>因救主活著</a:t>
            </a:r>
            <a:endParaRPr sz="6000" spc="-239" dirty="0">
              <a:solidFill>
                <a:schemeClr val="tx1"/>
              </a:solidFill>
            </a:endParaRPr>
          </a:p>
        </p:txBody>
      </p:sp>
      <p:sp>
        <p:nvSpPr>
          <p:cNvPr id="173" name="But greater still the calm assurance, This child can face uncertain days because He lives"/>
          <p:cNvSpPr txBox="1"/>
          <p:nvPr/>
        </p:nvSpPr>
        <p:spPr>
          <a:xfrm>
            <a:off x="557862" y="3914119"/>
            <a:ext cx="8664515" cy="1713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buClrTx/>
              <a:defRPr sz="7500" b="1" spc="-150"/>
            </a:pPr>
            <a: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But greater still </a:t>
            </a:r>
            <a:r>
              <a:rPr sz="36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  <a:t>the </a:t>
            </a:r>
            <a: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calm assurance,</a:t>
            </a:r>
            <a:b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</a:br>
            <a: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This child can face uncertain days </a:t>
            </a:r>
            <a:endParaRPr lang="en-US" sz="3600" b="1" spc="-80" dirty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defTabSz="1219169" hangingPunct="0">
              <a:buClrTx/>
              <a:defRPr sz="7500" b="1" spc="-150"/>
            </a:pPr>
            <a: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because He lives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4172" y="6486708"/>
            <a:ext cx="243656" cy="24109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>
              <a:buClrTx/>
            </a:pPr>
            <a:fld id="{86CB4B4D-7CA3-9044-876B-883B54F8677D}" type="slidenum">
              <a:rPr>
                <a:solidFill>
                  <a:srgbClr val="FFFFFF"/>
                </a:solidFill>
                <a:latin typeface="Helvetica Neue"/>
                <a:sym typeface="Helvetica Neue"/>
              </a:rPr>
              <a:pPr algn="ctr" hangingPunct="0">
                <a:buClrTx/>
              </a:pPr>
              <a:t>7</a:t>
            </a:fld>
            <a:endParaRPr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746971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7" name="因祂活著，我能面對明天…"/>
          <p:cNvSpPr txBox="1">
            <a:spLocks noGrp="1"/>
          </p:cNvSpPr>
          <p:nvPr>
            <p:ph type="ctrTitle"/>
          </p:nvPr>
        </p:nvSpPr>
        <p:spPr>
          <a:xfrm>
            <a:off x="437329" y="635726"/>
            <a:ext cx="8846007" cy="338544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 sz="12000" spc="-239"/>
            </a:pPr>
            <a:r>
              <a:rPr sz="6000" spc="-239" dirty="0" err="1">
                <a:solidFill>
                  <a:schemeClr val="tx1"/>
                </a:solidFill>
              </a:rPr>
              <a:t>因祂活著，我能面對明天</a:t>
            </a:r>
            <a:endParaRPr sz="6000" spc="-239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defRPr sz="12000" spc="-239"/>
            </a:pPr>
            <a:r>
              <a:rPr sz="6000" spc="-239" dirty="0" err="1">
                <a:solidFill>
                  <a:schemeClr val="tx1"/>
                </a:solidFill>
              </a:rPr>
              <a:t>因祂活著，不再懼怕</a:t>
            </a:r>
            <a:endParaRPr sz="6000" spc="-239" dirty="0">
              <a:solidFill>
                <a:schemeClr val="tx1"/>
              </a:solidFill>
            </a:endParaRPr>
          </a:p>
        </p:txBody>
      </p:sp>
      <p:sp>
        <p:nvSpPr>
          <p:cNvPr id="178" name="Because He lives, I can face tomorrow. Because He lives, All fear is gone."/>
          <p:cNvSpPr txBox="1"/>
          <p:nvPr/>
        </p:nvSpPr>
        <p:spPr>
          <a:xfrm>
            <a:off x="628918" y="4507241"/>
            <a:ext cx="9703135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buClrTx/>
              <a:defRPr sz="8000" b="1" spc="-159"/>
            </a:pPr>
            <a:r>
              <a:rPr sz="36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  <a:t>Because He lives, I can face tomorrow.</a:t>
            </a:r>
            <a:br>
              <a:rPr sz="36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</a:br>
            <a:r>
              <a:rPr sz="3600" b="1" spc="-80" dirty="0" smtClean="0">
                <a:solidFill>
                  <a:srgbClr val="FFFFFF"/>
                </a:solidFill>
                <a:latin typeface="Helvetica Neue"/>
                <a:sym typeface="Helvetica Neue"/>
              </a:rPr>
              <a:t>Because He lives, All fear is gone.</a:t>
            </a:r>
            <a:endParaRPr sz="3600" b="1" spc="-80" dirty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4172" y="6486708"/>
            <a:ext cx="243656" cy="24109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>
              <a:buClrTx/>
            </a:pPr>
            <a:fld id="{86CB4B4D-7CA3-9044-876B-883B54F8677D}" type="slidenum">
              <a:rPr>
                <a:solidFill>
                  <a:srgbClr val="FFFFFF"/>
                </a:solidFill>
                <a:latin typeface="Helvetica Neue"/>
                <a:sym typeface="Helvetica Neue"/>
              </a:rPr>
              <a:pPr algn="ctr" hangingPunct="0">
                <a:buClrTx/>
              </a:pPr>
              <a:t>8</a:t>
            </a:fld>
            <a:endParaRPr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8062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3" name="我深知道祂掌握明天，…"/>
          <p:cNvSpPr txBox="1">
            <a:spLocks noGrp="1"/>
          </p:cNvSpPr>
          <p:nvPr>
            <p:ph type="ctrTitle"/>
          </p:nvPr>
        </p:nvSpPr>
        <p:spPr>
          <a:xfrm>
            <a:off x="810013" y="453235"/>
            <a:ext cx="10451274" cy="371465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 sz="11500" spc="-230"/>
            </a:pPr>
            <a:r>
              <a:rPr sz="6000" spc="-239" dirty="0" err="1">
                <a:solidFill>
                  <a:schemeClr val="tx1"/>
                </a:solidFill>
              </a:rPr>
              <a:t>我深知道祂掌握明天</a:t>
            </a:r>
            <a:r>
              <a:rPr sz="6000" spc="-239" dirty="0">
                <a:solidFill>
                  <a:schemeClr val="tx1"/>
                </a:solidFill>
              </a:rPr>
              <a:t>，</a:t>
            </a:r>
          </a:p>
          <a:p>
            <a:pPr>
              <a:lnSpc>
                <a:spcPct val="100000"/>
              </a:lnSpc>
              <a:defRPr sz="11500" spc="-230"/>
            </a:pPr>
            <a:r>
              <a:rPr sz="6000" spc="-239" dirty="0" err="1">
                <a:solidFill>
                  <a:schemeClr val="tx1"/>
                </a:solidFill>
              </a:rPr>
              <a:t>生命充滿了希望</a:t>
            </a:r>
            <a:r>
              <a:rPr sz="6000" spc="-239" dirty="0">
                <a:solidFill>
                  <a:schemeClr val="tx1"/>
                </a:solidFill>
              </a:rPr>
              <a:t>，</a:t>
            </a:r>
          </a:p>
          <a:p>
            <a:pPr>
              <a:lnSpc>
                <a:spcPct val="100000"/>
              </a:lnSpc>
              <a:defRPr sz="11500" spc="-230"/>
            </a:pPr>
            <a:r>
              <a:rPr sz="6000" spc="-239" dirty="0" err="1">
                <a:solidFill>
                  <a:schemeClr val="tx1"/>
                </a:solidFill>
              </a:rPr>
              <a:t>只因祂活著</a:t>
            </a:r>
            <a:r>
              <a:rPr sz="6000" spc="-239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184" name="Because I know He holds the future, And life is worth the living just because He lives."/>
          <p:cNvSpPr txBox="1"/>
          <p:nvPr/>
        </p:nvSpPr>
        <p:spPr>
          <a:xfrm>
            <a:off x="346464" y="4547358"/>
            <a:ext cx="11742728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1219169" hangingPunct="0">
              <a:buClrTx/>
              <a:defRPr sz="7500" b="1" spc="-150"/>
            </a:pPr>
            <a: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Because I know He holds the future,</a:t>
            </a:r>
            <a:b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</a:br>
            <a:r>
              <a:rPr sz="3600" b="1" spc="-80" dirty="0">
                <a:solidFill>
                  <a:srgbClr val="FFFFFF"/>
                </a:solidFill>
                <a:latin typeface="Helvetica Neue"/>
                <a:sym typeface="Helvetica Neue"/>
              </a:rPr>
              <a:t>And life is worth the living just because He lives.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4172" y="6486708"/>
            <a:ext cx="243656" cy="24109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>
              <a:buClrTx/>
            </a:pPr>
            <a:fld id="{86CB4B4D-7CA3-9044-876B-883B54F8677D}" type="slidenum">
              <a:rPr>
                <a:solidFill>
                  <a:srgbClr val="FFFFFF"/>
                </a:solidFill>
                <a:latin typeface="Helvetica Neue"/>
                <a:sym typeface="Helvetica Neue"/>
              </a:rPr>
              <a:pPr algn="ctr" hangingPunct="0">
                <a:buClrTx/>
              </a:pPr>
              <a:t>9</a:t>
            </a:fld>
            <a:endParaRPr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66995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17069</TotalTime>
  <Words>215</Words>
  <Application>Microsoft Office PowerPoint</Application>
  <PresentationFormat>Custom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自訂設計</vt:lpstr>
      <vt:lpstr>20_BasicBlack</vt:lpstr>
      <vt:lpstr>因祂活着  Because He Lives</vt:lpstr>
      <vt:lpstr>神子耶穌，降生到世界， 醫治拯救世上罪人</vt:lpstr>
      <vt:lpstr>為贖我罪主釘死十架， 空的墳墓 卻證明救主仍活著</vt:lpstr>
      <vt:lpstr>因祂活著，我能面對明天 因祂活著，不再懼怕</vt:lpstr>
      <vt:lpstr>我深知道祂掌握明天， 生命充滿了希望， 只因祂活著。</vt:lpstr>
      <vt:lpstr>新生嬰孩，被抱在懷裡， 何等安祥令你欣喜；</vt:lpstr>
      <vt:lpstr>但你確信這幼小生命， 卻能面對著明天 因救主活著</vt:lpstr>
      <vt:lpstr>因祂活著，我能面對明天 因祂活著，不再懼怕</vt:lpstr>
      <vt:lpstr>我深知道祂掌握明天， 生命充滿了希望， 只因祂活著。</vt:lpstr>
      <vt:lpstr>當我走完，人生的路程，  面對死亡痛苦爭戰；</vt:lpstr>
      <vt:lpstr>救主為我戰勝了死權， 在榮光中我見救主 祂是活著</vt:lpstr>
      <vt:lpstr>因祂活著，我能面對明天 因祂活著，不再懼怕</vt:lpstr>
      <vt:lpstr>我深知道祂掌握明天， 生命充滿了希望， 只因祂活著。</vt:lpstr>
      <vt:lpstr>因祂活著，我能面對明天 因祂活著，不再懼怕</vt:lpstr>
      <vt:lpstr>我深知道祂掌握明天， 生命充滿了希望， 只因祂活著。(2X)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Lu-Tao Wang</dc:creator>
  <cp:lastModifiedBy>wangps</cp:lastModifiedBy>
  <cp:revision>854</cp:revision>
  <dcterms:created xsi:type="dcterms:W3CDTF">1999-09-19T02:56:02Z</dcterms:created>
  <dcterms:modified xsi:type="dcterms:W3CDTF">2026-04-05T02:41:35Z</dcterms:modified>
</cp:coreProperties>
</file>